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Caveat"/>
      <p:regular r:id="rId9"/>
      <p:bold r:id="rId10"/>
    </p:embeddedFont>
    <p:embeddedFont>
      <p:font typeface="Nanum Gothic Coding"/>
      <p:regular r:id="rId11"/>
      <p:bold r:id="rId12"/>
    </p:embeddedFont>
    <p:embeddedFont>
      <p:font typeface="Comfortaa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anumGothicCoding-regular.fntdata"/><Relationship Id="rId10" Type="http://schemas.openxmlformats.org/officeDocument/2006/relationships/font" Target="fonts/Caveat-bold.fntdata"/><Relationship Id="rId13" Type="http://schemas.openxmlformats.org/officeDocument/2006/relationships/font" Target="fonts/Comfortaa-regular.fntdata"/><Relationship Id="rId12" Type="http://schemas.openxmlformats.org/officeDocument/2006/relationships/font" Target="fonts/NanumGothicCoding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Caveat-regular.fntdata"/><Relationship Id="rId14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84cb855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84cb855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5682d8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5682d8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1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4203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550425"/>
            <a:ext cx="9144000" cy="9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3F3F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CSS Animations</a:t>
            </a:r>
            <a:endParaRPr sz="4800">
              <a:solidFill>
                <a:srgbClr val="F3F3F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348150" y="1413975"/>
            <a:ext cx="2447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in an era of</a:t>
            </a:r>
            <a:endParaRPr b="1" sz="3600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1878950"/>
            <a:ext cx="91440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Frontend Frameworks</a:t>
            </a:r>
            <a:endParaRPr sz="480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30256" l="0" r="0" t="23238"/>
          <a:stretch/>
        </p:blipFill>
        <p:spPr>
          <a:xfrm>
            <a:off x="2770675" y="3530275"/>
            <a:ext cx="1127700" cy="107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4179125" y="3530275"/>
            <a:ext cx="21942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Lim Say Hao</a:t>
            </a:r>
            <a:endParaRPr sz="24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00" y="4172703"/>
            <a:ext cx="259825" cy="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4615125" y="4126825"/>
            <a:ext cx="8532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Seiyial</a:t>
            </a:r>
            <a:endParaRPr b="1" sz="14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9250" y="4172713"/>
            <a:ext cx="259825" cy="2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4203A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0" y="303625"/>
            <a:ext cx="91440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Define.self( )</a:t>
            </a:r>
            <a:endParaRPr sz="480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750" y="5143500"/>
            <a:ext cx="1327975" cy="26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862" y="6831363"/>
            <a:ext cx="1132886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175" y="7091125"/>
            <a:ext cx="643750" cy="6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20300" l="18836" r="15645" t="20619"/>
          <a:stretch/>
        </p:blipFill>
        <p:spPr>
          <a:xfrm>
            <a:off x="4740000" y="7122748"/>
            <a:ext cx="643750" cy="58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7">
            <a:alphaModFix/>
          </a:blip>
          <a:srcRect b="0" l="0" r="79929" t="0"/>
          <a:stretch/>
        </p:blipFill>
        <p:spPr>
          <a:xfrm>
            <a:off x="1407546" y="6930566"/>
            <a:ext cx="643741" cy="43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0" l="0" r="69894" t="0"/>
          <a:stretch/>
        </p:blipFill>
        <p:spPr>
          <a:xfrm>
            <a:off x="593603" y="6737307"/>
            <a:ext cx="471524" cy="655468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060000" dist="9525">
              <a:srgbClr val="FFFFFF"/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b="0" l="0" r="57337" t="0"/>
          <a:stretch/>
        </p:blipFill>
        <p:spPr>
          <a:xfrm>
            <a:off x="556350" y="6035129"/>
            <a:ext cx="546088" cy="45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4690" y="5987982"/>
            <a:ext cx="549430" cy="54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27300" y="6143737"/>
            <a:ext cx="655475" cy="6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4150" y="6143737"/>
            <a:ext cx="655475" cy="6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6350" y="7639801"/>
            <a:ext cx="546100" cy="56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72900" y="7703261"/>
            <a:ext cx="713016" cy="4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15">
            <a:alphaModFix/>
          </a:blip>
          <a:srcRect b="30256" l="0" r="0" t="23238"/>
          <a:stretch/>
        </p:blipFill>
        <p:spPr>
          <a:xfrm>
            <a:off x="3855163" y="1603475"/>
            <a:ext cx="1127700" cy="107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829413" y="3060503"/>
            <a:ext cx="259825" cy="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ctrTitle"/>
          </p:nvPr>
        </p:nvSpPr>
        <p:spPr>
          <a:xfrm>
            <a:off x="4155438" y="3014625"/>
            <a:ext cx="8532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Seiyial</a:t>
            </a:r>
            <a:endParaRPr b="1" sz="14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29413" y="3515438"/>
            <a:ext cx="259825" cy="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4155438" y="3469550"/>
            <a:ext cx="8532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Seiyial</a:t>
            </a:r>
            <a:endParaRPr b="1" sz="14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4203A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